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32"/>
  </p:notesMasterIdLst>
  <p:sldIdLst>
    <p:sldId id="318" r:id="rId2"/>
    <p:sldId id="320" r:id="rId3"/>
    <p:sldId id="313" r:id="rId4"/>
    <p:sldId id="321" r:id="rId5"/>
    <p:sldId id="323" r:id="rId6"/>
    <p:sldId id="322" r:id="rId7"/>
    <p:sldId id="324" r:id="rId8"/>
    <p:sldId id="257" r:id="rId9"/>
    <p:sldId id="258" r:id="rId10"/>
    <p:sldId id="304" r:id="rId11"/>
    <p:sldId id="269" r:id="rId12"/>
    <p:sldId id="309" r:id="rId13"/>
    <p:sldId id="270" r:id="rId14"/>
    <p:sldId id="308" r:id="rId15"/>
    <p:sldId id="271" r:id="rId16"/>
    <p:sldId id="272" r:id="rId17"/>
    <p:sldId id="289" r:id="rId18"/>
    <p:sldId id="290" r:id="rId19"/>
    <p:sldId id="292" r:id="rId20"/>
    <p:sldId id="293" r:id="rId21"/>
    <p:sldId id="277" r:id="rId22"/>
    <p:sldId id="278" r:id="rId23"/>
    <p:sldId id="279" r:id="rId24"/>
    <p:sldId id="280" r:id="rId25"/>
    <p:sldId id="325" r:id="rId26"/>
    <p:sldId id="326" r:id="rId27"/>
    <p:sldId id="327" r:id="rId28"/>
    <p:sldId id="328" r:id="rId29"/>
    <p:sldId id="329" r:id="rId30"/>
    <p:sldId id="330" r:id="rId31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5203" autoAdjust="0"/>
  </p:normalViewPr>
  <p:slideViewPr>
    <p:cSldViewPr snapToGrid="0">
      <p:cViewPr varScale="1">
        <p:scale>
          <a:sx n="105" d="100"/>
          <a:sy n="105" d="100"/>
        </p:scale>
        <p:origin x="858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83" d="100"/>
          <a:sy n="83" d="100"/>
        </p:scale>
        <p:origin x="39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BC6BD-2B91-4D96-9999-5AAE009B9729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9E301-124C-4A0C-98FE-61FB38573B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18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7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木村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02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木村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32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美羽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626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美羽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334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美羽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626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瑛子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016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瑛子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016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堀見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016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堀見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016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龍市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01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134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龍市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743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松田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534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松田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652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989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121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88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7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90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4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くまさか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01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くまさか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46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くまさか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46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木村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E301-124C-4A0C-98FE-61FB38573BE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0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ja-JP" altLang="en-US"/>
              <a:t>マスター字幕の書式設定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31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89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71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8622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73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44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293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476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6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7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マスター字幕の書式設定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89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97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16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20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46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69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91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23DE009-BD8B-4F19-B1D5-28A646677923}" type="datetimeFigureOut">
              <a:rPr kumimoji="1" lang="ja-JP" altLang="en-US" smtClean="0"/>
              <a:t>2025/7/6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07D63BB-ADD9-4C43-9A8D-771A2BF2E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65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108F84-2B28-40CC-BD86-809AD5EFD899}"/>
              </a:ext>
            </a:extLst>
          </p:cNvPr>
          <p:cNvSpPr txBox="1"/>
          <p:nvPr/>
        </p:nvSpPr>
        <p:spPr>
          <a:xfrm>
            <a:off x="501059" y="600076"/>
            <a:ext cx="10923182" cy="3156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本日は、</a:t>
            </a:r>
            <a:endParaRPr kumimoji="1" lang="en-US" altLang="ja-JP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ご来場ありがとうございます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3D4CED-5486-40B0-BCB9-8AF43E3D34BB}"/>
              </a:ext>
            </a:extLst>
          </p:cNvPr>
          <p:cNvSpPr txBox="1"/>
          <p:nvPr/>
        </p:nvSpPr>
        <p:spPr>
          <a:xfrm>
            <a:off x="775836" y="5173780"/>
            <a:ext cx="11069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＜会場内は、オゾン</a:t>
            </a:r>
            <a:r>
              <a:rPr kumimoji="1" lang="en-US" altLang="ja-JP" sz="4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Ｏ</a:t>
            </a:r>
            <a:r>
              <a:rPr kumimoji="1" lang="ja-JP" altLang="en-US" sz="4800" baseline="-250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</a:t>
            </a:r>
            <a:r>
              <a:rPr kumimoji="1" lang="en-US" altLang="ja-JP" sz="4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kumimoji="1" lang="ja-JP" altLang="en-US" sz="4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殺菌しています＞</a:t>
            </a:r>
          </a:p>
        </p:txBody>
      </p:sp>
    </p:spTree>
    <p:extLst>
      <p:ext uri="{BB962C8B-B14F-4D97-AF65-F5344CB8AC3E}">
        <p14:creationId xmlns:p14="http://schemas.microsoft.com/office/powerpoint/2010/main" val="26387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44625"/>
      </p:ext>
    </p:extLst>
  </p:cSld>
  <p:clrMapOvr>
    <a:masterClrMapping/>
  </p:clrMapOvr>
  <p:transition spd="slow"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木村心咲_心音ちゃんと">
            <a:extLst>
              <a:ext uri="{FF2B5EF4-FFF2-40B4-BE49-F238E27FC236}">
                <a16:creationId xmlns:a16="http://schemas.microsoft.com/office/drawing/2014/main" id="{BD353278-87B5-4EE6-BCFF-FFB30A273A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298" y="-2899102"/>
            <a:ext cx="7372302" cy="131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81984"/>
      </p:ext>
    </p:extLst>
  </p:cSld>
  <p:clrMapOvr>
    <a:masterClrMapping/>
  </p:clrMapOvr>
  <p:transition spd="slow" advClick="0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868" y="-621230"/>
            <a:ext cx="4203783" cy="74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62970"/>
      </p:ext>
    </p:extLst>
  </p:cSld>
  <p:clrMapOvr>
    <a:masterClrMapping/>
  </p:clrMapOvr>
  <p:transition spd="slow" advClick="0" advTm="4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木村心咲_心音_発表会">
            <a:extLst>
              <a:ext uri="{FF2B5EF4-FFF2-40B4-BE49-F238E27FC236}">
                <a16:creationId xmlns:a16="http://schemas.microsoft.com/office/drawing/2014/main" id="{D27DB719-2481-4942-9CCA-CE5C2A38F3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25651" y="1041400"/>
            <a:ext cx="7721603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45087" y="-1464910"/>
            <a:ext cx="6858003" cy="97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doors dir="vert"/>
      </p:transition>
    </mc:Choice>
    <mc:Fallback xmlns=""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美羽･弟_赤ちゃん二人">
            <a:extLst>
              <a:ext uri="{FF2B5EF4-FFF2-40B4-BE49-F238E27FC236}">
                <a16:creationId xmlns:a16="http://schemas.microsoft.com/office/drawing/2014/main" id="{C155ECB4-095E-4700-9483-2483FF854A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92425" y="-1158873"/>
            <a:ext cx="64071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checker/>
      </p:transition>
    </mc:Choice>
    <mc:Fallback xmlns="">
      <p:transition spd="slow" advClick="0" advTm="4000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美羽･弟_椅子">
            <a:extLst>
              <a:ext uri="{FF2B5EF4-FFF2-40B4-BE49-F238E27FC236}">
                <a16:creationId xmlns:a16="http://schemas.microsoft.com/office/drawing/2014/main" id="{73C85A13-2CB1-40CF-826B-46BA4E0613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19312" y="-576265"/>
            <a:ext cx="8496302" cy="63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00729" y="-426359"/>
            <a:ext cx="8241212" cy="61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64262"/>
      </p:ext>
    </p:extLst>
  </p:cSld>
  <p:clrMapOvr>
    <a:masterClrMapping/>
  </p:clrMapOvr>
  <p:transition spd="slow" advClick="0"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7" y="-134983"/>
            <a:ext cx="10489475" cy="699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266584" y="-2"/>
            <a:ext cx="978488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396167"/>
      </p:ext>
    </p:extLst>
  </p:cSld>
  <p:clrMapOvr>
    <a:masterClrMapping/>
  </p:clrMapOvr>
  <p:transition spd="slow"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108F84-2B28-40CC-BD86-809AD5EFD899}"/>
              </a:ext>
            </a:extLst>
          </p:cNvPr>
          <p:cNvSpPr txBox="1"/>
          <p:nvPr/>
        </p:nvSpPr>
        <p:spPr>
          <a:xfrm>
            <a:off x="222436" y="1778548"/>
            <a:ext cx="11747127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80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～日芸コンサートの歩み～</a:t>
            </a:r>
          </a:p>
        </p:txBody>
      </p:sp>
    </p:spTree>
    <p:extLst>
      <p:ext uri="{BB962C8B-B14F-4D97-AF65-F5344CB8AC3E}">
        <p14:creationId xmlns:p14="http://schemas.microsoft.com/office/powerpoint/2010/main" val="20348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52567"/>
            <a:ext cx="9144000" cy="63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15034"/>
      </p:ext>
    </p:extLst>
  </p:cSld>
  <p:clrMapOvr>
    <a:masterClrMapping/>
  </p:clrMapOvr>
  <p:transition spd="slow" advClick="0"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龍市_おくるみ">
            <a:extLst>
              <a:ext uri="{FF2B5EF4-FFF2-40B4-BE49-F238E27FC236}">
                <a16:creationId xmlns:a16="http://schemas.microsoft.com/office/drawing/2014/main" id="{F788F15A-3874-4370-A48B-F3ED4569F0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0" y="1"/>
            <a:ext cx="5892800" cy="78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龍市_幼稚園">
            <a:extLst>
              <a:ext uri="{FF2B5EF4-FFF2-40B4-BE49-F238E27FC236}">
                <a16:creationId xmlns:a16="http://schemas.microsoft.com/office/drawing/2014/main" id="{4163924A-07C1-44C4-8C75-AB9875447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276" y="-958851"/>
            <a:ext cx="6016625" cy="80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栞那_赤ちゃん01">
            <a:extLst>
              <a:ext uri="{FF2B5EF4-FFF2-40B4-BE49-F238E27FC236}">
                <a16:creationId xmlns:a16="http://schemas.microsoft.com/office/drawing/2014/main" id="{028F288E-E458-42ED-9C03-225BCED5E4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38403"/>
      </p:ext>
    </p:extLst>
  </p:cSld>
  <p:clrMapOvr>
    <a:masterClrMapping/>
  </p:clrMapOvr>
  <p:transition spd="slow" advClick="0" advTm="5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栞那_はっぴ姿">
            <a:extLst>
              <a:ext uri="{FF2B5EF4-FFF2-40B4-BE49-F238E27FC236}">
                <a16:creationId xmlns:a16="http://schemas.microsoft.com/office/drawing/2014/main" id="{8D6D59D6-AAD7-470E-91B9-D91F5B583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4301" y="-1282700"/>
            <a:ext cx="13072533" cy="98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FB893A-82A7-4C05-A5AF-D1A8F39AA49E}"/>
              </a:ext>
            </a:extLst>
          </p:cNvPr>
          <p:cNvSpPr txBox="1"/>
          <p:nvPr/>
        </p:nvSpPr>
        <p:spPr>
          <a:xfrm>
            <a:off x="1355569" y="252951"/>
            <a:ext cx="446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第３回 日芸コンサート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096B94D-0983-484A-B48D-6F2E53A478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953" y="3335481"/>
            <a:ext cx="5282045" cy="35213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53FC550-A4F4-4A18-A30E-543D1783E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952" y="0"/>
            <a:ext cx="5282045" cy="352136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6E462B0-9414-4094-8943-D1BA015C18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95460" y="2103965"/>
            <a:ext cx="5703455" cy="380230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0C8A21F-3980-42C2-BA9D-293470F74A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56109" y="2103002"/>
            <a:ext cx="5704611" cy="38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14755"/>
      </p:ext>
    </p:extLst>
  </p:cSld>
  <p:clrMapOvr>
    <a:masterClrMapping/>
  </p:clrMapOvr>
  <p:transition spd="slow" advClick="0" advTm="20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B0C97FF-2A16-4B61-B409-59136AB900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659" y="3851565"/>
            <a:ext cx="4510342" cy="300965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457C98-236C-4692-A91A-46115737178F}"/>
              </a:ext>
            </a:extLst>
          </p:cNvPr>
          <p:cNvSpPr txBox="1"/>
          <p:nvPr/>
        </p:nvSpPr>
        <p:spPr>
          <a:xfrm>
            <a:off x="1728458" y="97133"/>
            <a:ext cx="8735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第４回 日芸コンサート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4ABA48-E66F-4DB6-9F44-29AC6C203AB6}"/>
              </a:ext>
            </a:extLst>
          </p:cNvPr>
          <p:cNvSpPr/>
          <p:nvPr/>
        </p:nvSpPr>
        <p:spPr>
          <a:xfrm>
            <a:off x="661553" y="1613166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出演者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3BA50E-E3F6-4CF0-8B04-4895E365B556}"/>
              </a:ext>
            </a:extLst>
          </p:cNvPr>
          <p:cNvSpPr/>
          <p:nvPr/>
        </p:nvSpPr>
        <p:spPr>
          <a:xfrm>
            <a:off x="6783757" y="1807127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94133C-B61F-4191-84DB-D3BC26224ED1}"/>
              </a:ext>
            </a:extLst>
          </p:cNvPr>
          <p:cNvSpPr txBox="1"/>
          <p:nvPr/>
        </p:nvSpPr>
        <p:spPr>
          <a:xfrm>
            <a:off x="7207816" y="2413416"/>
            <a:ext cx="457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作品出展　 アーティストＲＹＯＫＯ写真展示　 塚崎 隆夫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BC5AFE-CEBB-4521-91E6-3CE93F32FD74}"/>
              </a:ext>
            </a:extLst>
          </p:cNvPr>
          <p:cNvSpPr txBox="1"/>
          <p:nvPr/>
        </p:nvSpPr>
        <p:spPr>
          <a:xfrm>
            <a:off x="921154" y="2254679"/>
            <a:ext cx="29027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ソプラノ　　　　　　　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クラリネット　　　　　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ピアノソロ・伴奏　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フルートカルテット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“トレーフル”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ヴァイオリン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ピアノ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BCC209-2D39-48C0-AC5E-07480E29BD27}"/>
              </a:ext>
            </a:extLst>
          </p:cNvPr>
          <p:cNvSpPr txBox="1"/>
          <p:nvPr/>
        </p:nvSpPr>
        <p:spPr>
          <a:xfrm>
            <a:off x="3737846" y="2223764"/>
            <a:ext cx="41315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星　久美子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町田　徹平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高橋　咲千子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長崎　宏美、千勝　あずさ、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橋口　瑛香、小泉　香奈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山口  慶子</a:t>
            </a:r>
          </a:p>
        </p:txBody>
      </p:sp>
    </p:spTree>
    <p:extLst>
      <p:ext uri="{BB962C8B-B14F-4D97-AF65-F5344CB8AC3E}">
        <p14:creationId xmlns:p14="http://schemas.microsoft.com/office/powerpoint/2010/main" val="1447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:blinds dir="vert"/>
      </p:transition>
    </mc:Choice>
    <mc:Fallback xmlns=""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BE93BFB5-CEAF-41D7-9661-950240A399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884" y="16256"/>
            <a:ext cx="5572886" cy="37186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D47CE09-E091-4C55-94E9-4841ECCBBC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886" y="3135717"/>
            <a:ext cx="5572886" cy="371867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694279-57A8-4050-9E58-66DA51FB0BB5}"/>
              </a:ext>
            </a:extLst>
          </p:cNvPr>
          <p:cNvSpPr txBox="1"/>
          <p:nvPr/>
        </p:nvSpPr>
        <p:spPr>
          <a:xfrm>
            <a:off x="8528434" y="3244334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ロビーコンサート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9DBF749-F775-41C1-AFA1-5FD01688BF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88" y="3135717"/>
            <a:ext cx="5578297" cy="372228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0FAC197-F812-4685-AF0F-235213BC20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86" y="0"/>
            <a:ext cx="5578300" cy="372228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358F54-3FB1-4A27-8C6C-AE3BC172E8A0}"/>
              </a:ext>
            </a:extLst>
          </p:cNvPr>
          <p:cNvSpPr txBox="1"/>
          <p:nvPr/>
        </p:nvSpPr>
        <p:spPr>
          <a:xfrm>
            <a:off x="4237313" y="0"/>
            <a:ext cx="350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第４回 日芸コンサート</a:t>
            </a:r>
          </a:p>
        </p:txBody>
      </p:sp>
    </p:spTree>
    <p:extLst>
      <p:ext uri="{BB962C8B-B14F-4D97-AF65-F5344CB8AC3E}">
        <p14:creationId xmlns:p14="http://schemas.microsoft.com/office/powerpoint/2010/main" val="3583330142"/>
      </p:ext>
    </p:extLst>
  </p:cSld>
  <p:clrMapOvr>
    <a:masterClrMapping/>
  </p:clrMapOvr>
  <p:transition spd="slow" advClick="0" advTm="20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457C98-236C-4692-A91A-46115737178F}"/>
              </a:ext>
            </a:extLst>
          </p:cNvPr>
          <p:cNvSpPr txBox="1"/>
          <p:nvPr/>
        </p:nvSpPr>
        <p:spPr>
          <a:xfrm>
            <a:off x="1728458" y="41118"/>
            <a:ext cx="8735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第５回 日芸コンサート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4ABA48-E66F-4DB6-9F44-29AC6C203AB6}"/>
              </a:ext>
            </a:extLst>
          </p:cNvPr>
          <p:cNvSpPr/>
          <p:nvPr/>
        </p:nvSpPr>
        <p:spPr>
          <a:xfrm>
            <a:off x="910928" y="2573746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出演者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3BA50E-E3F6-4CF0-8B04-4895E365B556}"/>
              </a:ext>
            </a:extLst>
          </p:cNvPr>
          <p:cNvSpPr/>
          <p:nvPr/>
        </p:nvSpPr>
        <p:spPr>
          <a:xfrm>
            <a:off x="7033132" y="2813885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94133C-B61F-4191-84DB-D3BC26224ED1}"/>
              </a:ext>
            </a:extLst>
          </p:cNvPr>
          <p:cNvSpPr txBox="1"/>
          <p:nvPr/>
        </p:nvSpPr>
        <p:spPr>
          <a:xfrm>
            <a:off x="7392543" y="3322885"/>
            <a:ext cx="442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色鉛筆絵画　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村田 和俊</a:t>
            </a:r>
            <a:endParaRPr kumimoji="1"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BC5AFE-CEBB-4521-91E6-3CE93F32FD74}"/>
              </a:ext>
            </a:extLst>
          </p:cNvPr>
          <p:cNvSpPr txBox="1"/>
          <p:nvPr/>
        </p:nvSpPr>
        <p:spPr>
          <a:xfrm>
            <a:off x="1170529" y="3215259"/>
            <a:ext cx="3235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ソプラノ　　　　　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トランペット　　　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クラリネット　　　　　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ピアノソロ・伴奏　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ヴァイオリン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BCC209-2D39-48C0-AC5E-07480E29BD27}"/>
              </a:ext>
            </a:extLst>
          </p:cNvPr>
          <p:cNvSpPr txBox="1"/>
          <p:nvPr/>
        </p:nvSpPr>
        <p:spPr>
          <a:xfrm>
            <a:off x="4282777" y="3184343"/>
            <a:ext cx="3028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星　久美子</a:t>
            </a:r>
            <a:endParaRPr kumimoji="1"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花澤　幸恵</a:t>
            </a:r>
            <a:endParaRPr kumimoji="1"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町田　徹平</a:t>
            </a:r>
            <a:endParaRPr kumimoji="1"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高橋　咲千子</a:t>
            </a:r>
            <a:endParaRPr kumimoji="1"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テイセナ</a:t>
            </a:r>
            <a:endParaRPr kumimoji="1" lang="en-US" altLang="ja-JP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DBF4E2A7-4491-4268-A2C8-C3332ABD257E}"/>
              </a:ext>
            </a:extLst>
          </p:cNvPr>
          <p:cNvSpPr txBox="1">
            <a:spLocks/>
          </p:cNvSpPr>
          <p:nvPr/>
        </p:nvSpPr>
        <p:spPr>
          <a:xfrm>
            <a:off x="1801091" y="1221042"/>
            <a:ext cx="8468864" cy="84106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200" b="0" kern="120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8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48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高橋咲千子リサイタルと合同）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09717F-B5AA-4E84-8D8B-D123246791D7}"/>
              </a:ext>
            </a:extLst>
          </p:cNvPr>
          <p:cNvSpPr txBox="1"/>
          <p:nvPr/>
        </p:nvSpPr>
        <p:spPr>
          <a:xfrm>
            <a:off x="2711918" y="1872623"/>
            <a:ext cx="6721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コロナ禍のため、２度のコンサートが中止に・・・・・。</a:t>
            </a:r>
            <a:endParaRPr kumimoji="1" lang="en-US" altLang="ja-JP" sz="2400" dirty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なんとか開催に！！！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73F3CA0-1493-41B4-BC60-00EC97DA4F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603" y="3833091"/>
            <a:ext cx="4533397" cy="30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:blinds dir="vert"/>
      </p:transition>
    </mc:Choice>
    <mc:Fallback xmlns=""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20474BB0-C30B-4F9D-B3E9-20A9F1867F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680" y="-173554"/>
            <a:ext cx="5682321" cy="37916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E188005-7848-4571-A950-0F4A6A99F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3" y="-362526"/>
            <a:ext cx="5682318" cy="379152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19DC16F-7091-430E-B0B2-0DE94FBFA7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186" y="3103417"/>
            <a:ext cx="5633311" cy="375882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AC4A431-CCC7-4530-B884-EECBD946D6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66" y="3066473"/>
            <a:ext cx="5682320" cy="37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80238"/>
      </p:ext>
    </p:extLst>
  </p:cSld>
  <p:clrMapOvr>
    <a:masterClrMapping/>
  </p:clrMapOvr>
  <p:transition spd="slow" advClick="0"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457C98-236C-4692-A91A-46115737178F}"/>
              </a:ext>
            </a:extLst>
          </p:cNvPr>
          <p:cNvSpPr txBox="1"/>
          <p:nvPr/>
        </p:nvSpPr>
        <p:spPr>
          <a:xfrm>
            <a:off x="1253969" y="628650"/>
            <a:ext cx="96840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第１回 日芸コンサート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4ABA48-E66F-4DB6-9F44-29AC6C203AB6}"/>
              </a:ext>
            </a:extLst>
          </p:cNvPr>
          <p:cNvSpPr/>
          <p:nvPr/>
        </p:nvSpPr>
        <p:spPr>
          <a:xfrm>
            <a:off x="844543" y="2484071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出演者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C1F330-94FE-452D-ACBB-2B7BCC6B389E}"/>
              </a:ext>
            </a:extLst>
          </p:cNvPr>
          <p:cNvSpPr txBox="1"/>
          <p:nvPr/>
        </p:nvSpPr>
        <p:spPr>
          <a:xfrm>
            <a:off x="1315024" y="3376206"/>
            <a:ext cx="28638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ソプラノ　　　　　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トランペット　　　　　　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ピアノソロ・伴奏　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フルート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フルート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音楽詩人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ピアノ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E0457D-AE45-40E7-B8A0-263FA4C2F3C4}"/>
              </a:ext>
            </a:extLst>
          </p:cNvPr>
          <p:cNvSpPr txBox="1"/>
          <p:nvPr/>
        </p:nvSpPr>
        <p:spPr>
          <a:xfrm>
            <a:off x="3976937" y="3348345"/>
            <a:ext cx="2370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星　久美子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花澤　幸恵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高橋　咲千子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長崎　宏美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zh-TW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平田 典子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zh-TW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佐藤 円</a:t>
            </a:r>
            <a:endParaRPr kumimoji="1" lang="en-US" altLang="zh-TW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zh-TW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舞石 美和　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58BF26D-B41B-414B-968D-7295F87506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117" y="2957830"/>
            <a:ext cx="5844882" cy="39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:blinds dir="vert"/>
      </p:transition>
    </mc:Choice>
    <mc:Fallback xmlns=""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108F84-2B28-40CC-BD86-809AD5EFD899}"/>
              </a:ext>
            </a:extLst>
          </p:cNvPr>
          <p:cNvSpPr txBox="1"/>
          <p:nvPr/>
        </p:nvSpPr>
        <p:spPr>
          <a:xfrm>
            <a:off x="501059" y="600076"/>
            <a:ext cx="10923182" cy="3156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本日は、</a:t>
            </a:r>
            <a:endParaRPr kumimoji="1" lang="en-US" altLang="ja-JP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ご来場ありがとうございます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3D4CED-5486-40B0-BCB9-8AF43E3D34BB}"/>
              </a:ext>
            </a:extLst>
          </p:cNvPr>
          <p:cNvSpPr txBox="1"/>
          <p:nvPr/>
        </p:nvSpPr>
        <p:spPr>
          <a:xfrm>
            <a:off x="775836" y="5173780"/>
            <a:ext cx="11069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＜会場内は、オゾン</a:t>
            </a:r>
            <a:r>
              <a:rPr kumimoji="1" lang="en-US" altLang="ja-JP" sz="4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Ｏ</a:t>
            </a:r>
            <a:r>
              <a:rPr kumimoji="1" lang="ja-JP" altLang="en-US" sz="4800" baseline="-250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</a:t>
            </a:r>
            <a:r>
              <a:rPr kumimoji="1" lang="en-US" altLang="ja-JP" sz="4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kumimoji="1" lang="ja-JP" altLang="en-US" sz="48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殺菌しています＞</a:t>
            </a:r>
          </a:p>
        </p:txBody>
      </p:sp>
    </p:spTree>
    <p:extLst>
      <p:ext uri="{BB962C8B-B14F-4D97-AF65-F5344CB8AC3E}">
        <p14:creationId xmlns:p14="http://schemas.microsoft.com/office/powerpoint/2010/main" val="4096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FA984C-9F3F-4A53-8DC5-0651698CC9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23" y="0"/>
            <a:ext cx="5138777" cy="3429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CEAA5D5-A11F-43E7-9E64-98535AA250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9000"/>
            <a:ext cx="5138777" cy="3429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F8ADB0D-423B-49F0-80F9-805EB1E689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"/>
            <a:ext cx="5138778" cy="34290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DFF1448-11AE-4746-A980-EB0B8825A7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23" y="3428998"/>
            <a:ext cx="513877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41738"/>
      </p:ext>
    </p:extLst>
  </p:cSld>
  <p:clrMapOvr>
    <a:masterClrMapping/>
  </p:clrMapOvr>
  <p:transition spd="slow" advClick="0" advTm="2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457C98-236C-4692-A91A-46115737178F}"/>
              </a:ext>
            </a:extLst>
          </p:cNvPr>
          <p:cNvSpPr txBox="1"/>
          <p:nvPr/>
        </p:nvSpPr>
        <p:spPr>
          <a:xfrm>
            <a:off x="1253969" y="628650"/>
            <a:ext cx="96840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第２回 日芸コンサート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4ABA48-E66F-4DB6-9F44-29AC6C203AB6}"/>
              </a:ext>
            </a:extLst>
          </p:cNvPr>
          <p:cNvSpPr/>
          <p:nvPr/>
        </p:nvSpPr>
        <p:spPr>
          <a:xfrm>
            <a:off x="910928" y="2536794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出演者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C1F330-94FE-452D-ACBB-2B7BCC6B389E}"/>
              </a:ext>
            </a:extLst>
          </p:cNvPr>
          <p:cNvSpPr txBox="1"/>
          <p:nvPr/>
        </p:nvSpPr>
        <p:spPr>
          <a:xfrm>
            <a:off x="1126836" y="3279525"/>
            <a:ext cx="2968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ソプラノ　　　　　</a:t>
            </a:r>
            <a:endParaRPr kumimoji="1"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トランペット　　　　　　</a:t>
            </a:r>
            <a:endParaRPr kumimoji="1"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ピアノソロ・伴奏　</a:t>
            </a:r>
            <a:endParaRPr kumimoji="1"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ピアノ</a:t>
            </a:r>
            <a:endParaRPr kumimoji="1"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パーカッション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E0457D-AE45-40E7-B8A0-263FA4C2F3C4}"/>
              </a:ext>
            </a:extLst>
          </p:cNvPr>
          <p:cNvSpPr txBox="1"/>
          <p:nvPr/>
        </p:nvSpPr>
        <p:spPr>
          <a:xfrm>
            <a:off x="4095460" y="3279525"/>
            <a:ext cx="2576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星　久美子</a:t>
            </a:r>
            <a:endParaRPr kumimoji="1"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花澤　幸恵</a:t>
            </a:r>
            <a:endParaRPr kumimoji="1"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高橋　咲千子</a:t>
            </a:r>
            <a:endParaRPr kumimoji="1"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奈良　麻祐子</a:t>
            </a:r>
            <a:endParaRPr kumimoji="1" lang="en-US" altLang="zh-TW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ボスコロ大野</a:t>
            </a:r>
            <a:endParaRPr kumimoji="1" lang="en-US" altLang="ja-JP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友情出演</a:t>
            </a:r>
            <a:r>
              <a:rPr kumimoji="1"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3BA50E-E3F6-4CF0-8B04-4895E365B556}"/>
              </a:ext>
            </a:extLst>
          </p:cNvPr>
          <p:cNvSpPr/>
          <p:nvPr/>
        </p:nvSpPr>
        <p:spPr>
          <a:xfrm>
            <a:off x="6728333" y="2647631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94133C-B61F-4191-84DB-D3BC26224ED1}"/>
              </a:ext>
            </a:extLst>
          </p:cNvPr>
          <p:cNvSpPr txBox="1"/>
          <p:nvPr/>
        </p:nvSpPr>
        <p:spPr>
          <a:xfrm>
            <a:off x="7327888" y="3355517"/>
            <a:ext cx="44207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生け花　　　山田 草女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作品出展　 アーティストＲＹＯＫＯ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日大ＯＢ　　青木 研一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生け花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田邊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裕靖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 桑折 洋一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 塚崎 隆夫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高橋 秀幸 　　　　　　　　　　　　　　　　　　　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6CA66E-FFC6-4EF4-8509-96F3F01BABA2}"/>
              </a:ext>
            </a:extLst>
          </p:cNvPr>
          <p:cNvSpPr txBox="1"/>
          <p:nvPr/>
        </p:nvSpPr>
        <p:spPr>
          <a:xfrm>
            <a:off x="10269955" y="3456711"/>
            <a:ext cx="175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華道家元池坊</a:t>
            </a:r>
            <a:r>
              <a:rPr kumimoji="1"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16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:blinds dir="vert"/>
      </p:transition>
    </mc:Choice>
    <mc:Fallback xmlns=""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7F3545-FEB9-4D17-B010-6C1F957564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81" y="1619187"/>
            <a:ext cx="6263426" cy="41794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2C572F-C0E4-4FAA-8031-CB8C62694CC7}"/>
              </a:ext>
            </a:extLst>
          </p:cNvPr>
          <p:cNvSpPr txBox="1"/>
          <p:nvPr/>
        </p:nvSpPr>
        <p:spPr>
          <a:xfrm>
            <a:off x="918431" y="972856"/>
            <a:ext cx="564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＜江古田駅を降りて右側に歩けば、日大･藝術学部、</a:t>
            </a:r>
            <a:endParaRPr kumimoji="1" lang="en-US" altLang="ja-JP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　　　　 左側に歩けば、武蔵野音楽大学。＞</a:t>
            </a:r>
            <a:endParaRPr kumimoji="1" lang="en-US" altLang="ja-JP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40315D-26DE-4D76-9C2E-96802F7E6B20}"/>
              </a:ext>
            </a:extLst>
          </p:cNvPr>
          <p:cNvSpPr txBox="1"/>
          <p:nvPr/>
        </p:nvSpPr>
        <p:spPr>
          <a:xfrm>
            <a:off x="323271" y="203415"/>
            <a:ext cx="7337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長崎宏美さんがお子様を授かって、急遽、出演の辞退、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“江古田”つながりで、ボスコロ大野さんが出演。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B8DA9A-A4FB-4F12-8DCA-1950840796AB}"/>
              </a:ext>
            </a:extLst>
          </p:cNvPr>
          <p:cNvSpPr txBox="1"/>
          <p:nvPr/>
        </p:nvSpPr>
        <p:spPr>
          <a:xfrm>
            <a:off x="4744538" y="1697590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ボスコロ大野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F85794-5C55-4923-B827-E8B22360BF58}"/>
              </a:ext>
            </a:extLst>
          </p:cNvPr>
          <p:cNvSpPr txBox="1"/>
          <p:nvPr/>
        </p:nvSpPr>
        <p:spPr>
          <a:xfrm>
            <a:off x="4337413" y="2026936"/>
            <a:ext cx="2451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武蔵野音楽大学打楽器専攻</a:t>
            </a:r>
            <a:r>
              <a:rPr kumimoji="1" lang="en-US" altLang="ja-JP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D1C16CB-A2D7-4ED3-ABE3-0E5B751A75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664" y="3774192"/>
            <a:ext cx="4621466" cy="30838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F95C06D-D8D9-4519-8FEE-9C08C14B6F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663" y="858982"/>
            <a:ext cx="4621466" cy="30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64856"/>
      </p:ext>
    </p:extLst>
  </p:cSld>
  <p:clrMapOvr>
    <a:masterClrMapping/>
  </p:clrMapOvr>
  <p:transition spd="slow" advClick="0" advTm="2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457C98-236C-4692-A91A-46115737178F}"/>
              </a:ext>
            </a:extLst>
          </p:cNvPr>
          <p:cNvSpPr txBox="1"/>
          <p:nvPr/>
        </p:nvSpPr>
        <p:spPr>
          <a:xfrm>
            <a:off x="1728458" y="97133"/>
            <a:ext cx="8735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第３回 日芸コンサート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4ABA48-E66F-4DB6-9F44-29AC6C203AB6}"/>
              </a:ext>
            </a:extLst>
          </p:cNvPr>
          <p:cNvSpPr/>
          <p:nvPr/>
        </p:nvSpPr>
        <p:spPr>
          <a:xfrm>
            <a:off x="910928" y="2231999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出演者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3BA50E-E3F6-4CF0-8B04-4895E365B556}"/>
              </a:ext>
            </a:extLst>
          </p:cNvPr>
          <p:cNvSpPr/>
          <p:nvPr/>
        </p:nvSpPr>
        <p:spPr>
          <a:xfrm>
            <a:off x="7033132" y="2425960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94133C-B61F-4191-84DB-D3BC26224ED1}"/>
              </a:ext>
            </a:extLst>
          </p:cNvPr>
          <p:cNvSpPr txBox="1"/>
          <p:nvPr/>
        </p:nvSpPr>
        <p:spPr>
          <a:xfrm>
            <a:off x="7327888" y="3133846"/>
            <a:ext cx="442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生け花　　　山田 草女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作品出展　 アーティストＲＹＯＫＯ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6CA66E-FFC6-4EF4-8509-96F3F01BABA2}"/>
              </a:ext>
            </a:extLst>
          </p:cNvPr>
          <p:cNvSpPr txBox="1"/>
          <p:nvPr/>
        </p:nvSpPr>
        <p:spPr>
          <a:xfrm>
            <a:off x="10269955" y="3235040"/>
            <a:ext cx="175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華道家元池坊</a:t>
            </a:r>
            <a:r>
              <a:rPr kumimoji="1"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kumimoji="1"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BC5AFE-CEBB-4521-91E6-3CE93F32FD74}"/>
              </a:ext>
            </a:extLst>
          </p:cNvPr>
          <p:cNvSpPr txBox="1"/>
          <p:nvPr/>
        </p:nvSpPr>
        <p:spPr>
          <a:xfrm>
            <a:off x="1170529" y="2873512"/>
            <a:ext cx="29027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ソプラノ　　　　　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トランペット　　　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クラリネット　　　　　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ピアノソロ・伴奏　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フルートカルテット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“トレーフル”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ヴァイオリン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ピアノデュオ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“サシェドゥローズ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BCC209-2D39-48C0-AC5E-07480E29BD27}"/>
              </a:ext>
            </a:extLst>
          </p:cNvPr>
          <p:cNvSpPr txBox="1"/>
          <p:nvPr/>
        </p:nvSpPr>
        <p:spPr>
          <a:xfrm>
            <a:off x="3987221" y="2842597"/>
            <a:ext cx="41315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星　久美子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花澤　幸恵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町田　徹平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高橋　咲千子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長崎　宏美、千勝　あずさ、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橋口　瑛香、小泉　香奈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テイセナ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菅原　歩</a:t>
            </a:r>
            <a:endParaRPr kumimoji="1"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F08BA92-D8BD-4E3C-83FD-B93D529877F1}"/>
              </a:ext>
            </a:extLst>
          </p:cNvPr>
          <p:cNvSpPr txBox="1">
            <a:spLocks/>
          </p:cNvSpPr>
          <p:nvPr/>
        </p:nvSpPr>
        <p:spPr>
          <a:xfrm>
            <a:off x="950836" y="1415329"/>
            <a:ext cx="4993389" cy="611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200" b="0" kern="120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solidFill>
                  <a:schemeClr val="accent5">
                    <a:lumMod val="75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２０１８年３月１１日 開催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DBF4E2A7-4491-4268-A2C8-C3332ABD257E}"/>
              </a:ext>
            </a:extLst>
          </p:cNvPr>
          <p:cNvSpPr txBox="1">
            <a:spLocks/>
          </p:cNvSpPr>
          <p:nvPr/>
        </p:nvSpPr>
        <p:spPr>
          <a:xfrm>
            <a:off x="5166603" y="1308238"/>
            <a:ext cx="6114469" cy="99461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200" b="0" kern="120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～鎮魂の演奏～</a:t>
            </a:r>
          </a:p>
        </p:txBody>
      </p:sp>
    </p:spTree>
    <p:extLst>
      <p:ext uri="{BB962C8B-B14F-4D97-AF65-F5344CB8AC3E}">
        <p14:creationId xmlns:p14="http://schemas.microsoft.com/office/powerpoint/2010/main" val="35637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:blinds dir="vert"/>
      </p:transition>
    </mc:Choice>
    <mc:Fallback xmlns=""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くまさか_赤ちゃん上目">
            <a:extLst>
              <a:ext uri="{FF2B5EF4-FFF2-40B4-BE49-F238E27FC236}">
                <a16:creationId xmlns:a16="http://schemas.microsoft.com/office/drawing/2014/main" id="{E79241FE-B5DB-41D3-8B1A-C156CD98E5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058570D9-ED90-4559-A272-BF88DE11EF2B}"/>
              </a:ext>
            </a:extLst>
          </p:cNvPr>
          <p:cNvSpPr txBox="1">
            <a:spLocks/>
          </p:cNvSpPr>
          <p:nvPr/>
        </p:nvSpPr>
        <p:spPr>
          <a:xfrm>
            <a:off x="1915412" y="0"/>
            <a:ext cx="8305759" cy="9946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こんなに大きくなりました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36799830-1D22-47A3-AD2B-27C86E2D1512}"/>
              </a:ext>
            </a:extLst>
          </p:cNvPr>
          <p:cNvSpPr txBox="1">
            <a:spLocks/>
          </p:cNvSpPr>
          <p:nvPr/>
        </p:nvSpPr>
        <p:spPr>
          <a:xfrm>
            <a:off x="2542757" y="655530"/>
            <a:ext cx="7007643" cy="5174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～東日本大震災前後に生まれた子供たち～</a:t>
            </a:r>
          </a:p>
        </p:txBody>
      </p:sp>
    </p:spTree>
    <p:extLst>
      <p:ext uri="{BB962C8B-B14F-4D97-AF65-F5344CB8AC3E}">
        <p14:creationId xmlns:p14="http://schemas.microsoft.com/office/powerpoint/2010/main" val="170478163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くまさか_桜">
            <a:extLst>
              <a:ext uri="{FF2B5EF4-FFF2-40B4-BE49-F238E27FC236}">
                <a16:creationId xmlns:a16="http://schemas.microsoft.com/office/drawing/2014/main" id="{5812E723-D078-4A81-B4B8-32F67331FB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04616"/>
      </p:ext>
    </p:extLst>
  </p:cSld>
  <p:clrMapOvr>
    <a:masterClrMapping/>
  </p:clrMapOvr>
  <p:transition spd="slow" advClick="0" advTm="5000">
    <p:fade/>
  </p:transition>
</p:sld>
</file>

<file path=ppt/theme/theme1.xml><?xml version="1.0" encoding="utf-8"?>
<a:theme xmlns:a="http://schemas.openxmlformats.org/drawingml/2006/main" name="奥行">
  <a:themeElements>
    <a:clrScheme name="赤紫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深海</Template>
  <TotalTime>1106</TotalTime>
  <Words>448</Words>
  <Application>Microsoft Office PowerPoint</Application>
  <PresentationFormat>ワイド画面</PresentationFormat>
  <Paragraphs>157</Paragraphs>
  <Slides>30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5" baseType="lpstr">
      <vt:lpstr>ＭＳ Ｐゴシック</vt:lpstr>
      <vt:lpstr>游ゴシック</vt:lpstr>
      <vt:lpstr>Arial</vt:lpstr>
      <vt:lpstr>Corbel</vt:lpstr>
      <vt:lpstr>奥行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こんなに大きくなりました</dc:title>
  <dc:creator>高橋まり子</dc:creator>
  <cp:lastModifiedBy>あゆみ 小林</cp:lastModifiedBy>
  <cp:revision>63</cp:revision>
  <dcterms:created xsi:type="dcterms:W3CDTF">2018-03-05T07:04:17Z</dcterms:created>
  <dcterms:modified xsi:type="dcterms:W3CDTF">2025-07-06T07:56:30Z</dcterms:modified>
</cp:coreProperties>
</file>